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>
        <p:scale>
          <a:sx n="53" d="100"/>
          <a:sy n="53" d="100"/>
        </p:scale>
        <p:origin x="402" y="8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4A1AF-387D-B3D4-D81A-ED226BD6E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00E8DD3-BEE5-31F3-2EE5-D6AC1E737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91231F-1BC0-80E6-F719-DEC227427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F0FEBB-35EA-2219-C97F-2C951690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5327D2-348A-C91F-A612-5A3D269E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172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8B8C22-8C05-FBDA-F7CD-77D311E2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3964BB-9B40-B611-4CD2-31C22ACDA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8C5585-4745-C634-2B1B-F8BD777B0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B46927-BDBA-D990-9EC9-E71324FD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731180-F20F-5E11-E05E-B694341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6312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F3EAE76-5636-966D-5D2C-40B147FCA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6490226-732E-6257-099D-99192D718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E399AA-C627-E156-E9B8-6ECB9FF6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38EEA2-FCF9-0B7B-5EB1-929DA2DE2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3243A1-99DE-4D3E-5C8D-035AACED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720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A0790A-0FE3-7D0E-6CAE-6D0C8AAB9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F426A6-A27C-141E-D2B8-75BB004C0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8A6203-8CEA-B5D2-4ED8-A17FFDA73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72410E-58B2-568F-3B17-848AF7F3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9846E9-87C8-92DA-80DB-0D1CAEB00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128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845196-8614-8FAC-19EE-86BF1CF9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809D62-5F50-31BF-E55E-8ADC0AA1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DC320C-0439-E4A5-ADF2-144ADE87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68D91BF-BB6A-466B-1D9A-0BEC6A20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8C6664-C268-249A-A334-288EB789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50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63E704-3CEB-83CF-B6FF-15459159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06F7CF0-B372-5244-E7E9-7E2FA1472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AF3BC6-9EC4-B8FD-6AE3-D0DB8ED0A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5DC2D78-512F-0DDD-7DEF-31C7B4C8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53C1CB1-8A9B-108D-266F-A0248C092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D0A0328-8DEF-9197-7121-3F94D707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61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B7B65C-96E8-877C-0515-5EC0381E5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7B75E05-4B55-FD36-49D0-0971C4DC5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028387A-7966-A225-C787-DE7D67B1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6B699CD-1D3D-299D-4987-7FBDC5F2E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F20EDD1-D332-1541-3073-2A47A8F11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F8850E3-1C71-062D-783E-6002D845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931C2BA-1D92-8430-6C05-381B7FFB9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7319BFB-AA4F-1195-10C6-B4BF1597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0838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BDF69A-303B-C8BA-E6DD-4A7197F1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03F8950-3E29-DB99-D51C-13822E91E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0F6715A-3990-B721-664C-482F1501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EB4D6B2-D635-D204-F70B-3B399510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18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9315162-6E18-61DA-7AAD-F632B345F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7F5E701-2BFF-7D3A-3BB2-D283BEFF1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2CDF2CD-E180-8B93-C0B1-342B9F5B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34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435CCB-D366-C284-40E6-50D4BB1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A1A3BAE-47BC-74D5-7601-029A42F30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BDA649A-48DE-D55D-F6F7-BB4C2E90D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2873AD0-D9BD-67F6-0AF5-6BB89C51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581A0FC-9E2A-E644-6ED9-85C3AD25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16DC9D-442B-2A4A-7EBC-B33BB6E5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504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1ECC8D-A3F2-DB9F-00C8-39EC219A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03C9590-E3AB-72C8-8529-4C82704FB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34CD9CA-D564-4D0B-725E-C61C36ED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6678C5-479B-33DE-2C5A-78C62185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9FA67EF-65D0-B5D3-4E6B-BF6634B72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98CA291-2E1A-4213-925D-299F351C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833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2F48A6F-2B03-B7A0-FEFB-A78A4A7D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19F573-CC0B-FFA4-EDFA-49370B72C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30EE77-7A1E-9628-28D4-44B644CA5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102467-998D-41BA-9CC0-86B847000C38}" type="datetimeFigureOut">
              <a:rPr kumimoji="1" lang="ja-JP" altLang="en-US" smtClean="0"/>
              <a:t>2024/1/19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4EA61F-5E06-697E-6FAE-7DAE3FA5D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D6E6DD-45D1-1DD7-F947-A0696D6D6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768D0B-1210-413C-9CFC-950EAEC052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11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1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1.mp4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B43EFA-EB31-4667-153C-4FCE75F5DF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ColorSuggester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38A2072-817D-0160-31E2-1776FD3B4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9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ion">
            <a:hlinkClick r:id="" action="ppaction://media"/>
            <a:extLst>
              <a:ext uri="{FF2B5EF4-FFF2-40B4-BE49-F238E27FC236}">
                <a16:creationId xmlns:a16="http://schemas.microsoft.com/office/drawing/2014/main" id="{070A5128-2B17-2DF3-EC34-1E8CD15B2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1711" t="12804" b="50856"/>
          <a:stretch/>
        </p:blipFill>
        <p:spPr>
          <a:xfrm>
            <a:off x="-225036" y="2544856"/>
            <a:ext cx="7641771" cy="431314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FB02488-8437-9335-4702-E0F8F056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マンセル色立体とジャッドの色彩論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85B049F-AF81-ECC3-F5DE-2127F7AC4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49128" cy="4351338"/>
          </a:xfrm>
        </p:spPr>
        <p:txBody>
          <a:bodyPr/>
          <a:lstStyle/>
          <a:p>
            <a:r>
              <a:rPr lang="ja-JP" altLang="en-US" dirty="0"/>
              <a:t>色を良い感じにする</a:t>
            </a:r>
            <a:endParaRPr lang="en-US" altLang="ja-JP" dirty="0"/>
          </a:p>
          <a:p>
            <a:r>
              <a:rPr lang="ja-JP" altLang="en-US" dirty="0"/>
              <a:t>人の色覚を元に作られている為</a:t>
            </a:r>
            <a:r>
              <a:rPr lang="en-US" altLang="ja-JP" dirty="0"/>
              <a:t>HSV</a:t>
            </a:r>
            <a:r>
              <a:rPr lang="ja-JP" altLang="en-US" dirty="0"/>
              <a:t>と違い</a:t>
            </a:r>
            <a:r>
              <a:rPr lang="en-US" altLang="ja-JP" dirty="0"/>
              <a:t>RGB</a:t>
            </a:r>
            <a:r>
              <a:rPr lang="ja-JP" altLang="en-US" dirty="0"/>
              <a:t>からの変換式が無い</a:t>
            </a:r>
            <a:endParaRPr lang="en-US" altLang="ja-JP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0CF9765-C3ED-B4F1-237A-42C62F202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822" y="2918488"/>
            <a:ext cx="3102790" cy="41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A7481D-8486-CAF8-5635-17B4553590AC}"/>
              </a:ext>
            </a:extLst>
          </p:cNvPr>
          <p:cNvSpPr txBox="1"/>
          <p:nvPr/>
        </p:nvSpPr>
        <p:spPr>
          <a:xfrm>
            <a:off x="12417036" y="2556741"/>
            <a:ext cx="3100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Johannes </a:t>
            </a:r>
            <a:r>
              <a:rPr lang="en-US" altLang="ja-JP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Itten</a:t>
            </a:r>
            <a:r>
              <a:rPr lang="en-US" altLang="ja-JP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(1888-1967)</a:t>
            </a:r>
            <a:endParaRPr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6C19ED-4E89-1E3E-C7E1-D1E34DE7D600}"/>
              </a:ext>
            </a:extLst>
          </p:cNvPr>
          <p:cNvSpPr txBox="1"/>
          <p:nvPr/>
        </p:nvSpPr>
        <p:spPr>
          <a:xfrm rot="10800000" flipV="1">
            <a:off x="12522608" y="6502371"/>
            <a:ext cx="3102790" cy="57708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ja-JP" altLang="en-US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引用</a:t>
            </a:r>
            <a:r>
              <a:rPr lang="en-US" altLang="ja-JP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az-Cyrl-AZ" altLang="ja-JP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копия из книги </a:t>
            </a:r>
            <a:r>
              <a:rPr lang="en-US" altLang="ja-JP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Bauhaus. Bauhaus </a:t>
            </a:r>
            <a:r>
              <a:rPr lang="en-US" altLang="ja-JP" sz="105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archiv</a:t>
            </a:r>
            <a:r>
              <a:rPr lang="en-US" altLang="ja-JP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1919-1933. Magdalena </a:t>
            </a:r>
            <a:r>
              <a:rPr lang="en-US" altLang="ja-JP" sz="105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Droste</a:t>
            </a:r>
            <a:r>
              <a:rPr lang="en-US" altLang="ja-JP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Benedikt Taschen. 1990 ISBN 3-8228-0179-8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72E8258-3B00-E739-6179-74850E0902C0}"/>
              </a:ext>
            </a:extLst>
          </p:cNvPr>
          <p:cNvGrpSpPr/>
          <p:nvPr/>
        </p:nvGrpSpPr>
        <p:grpSpPr>
          <a:xfrm>
            <a:off x="5526768" y="3111689"/>
            <a:ext cx="7217895" cy="4579268"/>
            <a:chOff x="4022238" y="2330791"/>
            <a:chExt cx="8722426" cy="5533791"/>
          </a:xfrm>
        </p:grpSpPr>
        <p:pic>
          <p:nvPicPr>
            <p:cNvPr id="7" name="Picture 2" descr="undefined">
              <a:extLst>
                <a:ext uri="{FF2B5EF4-FFF2-40B4-BE49-F238E27FC236}">
                  <a16:creationId xmlns:a16="http://schemas.microsoft.com/office/drawing/2014/main" id="{8F4C7329-21A5-CA39-6B7B-A699EC45BD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58"/>
            <a:stretch/>
          </p:blipFill>
          <p:spPr bwMode="auto">
            <a:xfrm>
              <a:off x="9075352" y="2700123"/>
              <a:ext cx="3116648" cy="415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64872B0-E958-780D-907D-9A0574F6C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0635" y="2700123"/>
              <a:ext cx="3838575" cy="4157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0C2B8FBA-B46B-B4B5-A1B4-0FBFEDA8195B}"/>
                </a:ext>
              </a:extLst>
            </p:cNvPr>
            <p:cNvSpPr txBox="1"/>
            <p:nvPr/>
          </p:nvSpPr>
          <p:spPr>
            <a:xfrm>
              <a:off x="5250634" y="2330791"/>
              <a:ext cx="3785790" cy="371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Albert Henry Munsell </a:t>
              </a:r>
              <a:r>
                <a:rPr lang="en-US" altLang="ja-JP" sz="1400" dirty="0">
                  <a:solidFill>
                    <a:srgbClr val="202122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ja-JP" sz="14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1858-1918)</a:t>
              </a:r>
              <a:endParaRPr lang="ja-JP" altLang="en-US" sz="1400" dirty="0"/>
            </a:p>
          </p:txBody>
        </p:sp>
        <p:sp>
          <p:nvSpPr>
            <p:cNvPr id="3" name="吹き出し: 四角形 2">
              <a:extLst>
                <a:ext uri="{FF2B5EF4-FFF2-40B4-BE49-F238E27FC236}">
                  <a16:creationId xmlns:a16="http://schemas.microsoft.com/office/drawing/2014/main" id="{58CA3B9C-86F9-9033-4129-DB0A928D8E36}"/>
                </a:ext>
              </a:extLst>
            </p:cNvPr>
            <p:cNvSpPr/>
            <p:nvPr/>
          </p:nvSpPr>
          <p:spPr>
            <a:xfrm>
              <a:off x="4022238" y="7121882"/>
              <a:ext cx="2456792" cy="742700"/>
            </a:xfrm>
            <a:prstGeom prst="wedgeRectCallout">
              <a:avLst>
                <a:gd name="adj1" fmla="val 69054"/>
                <a:gd name="adj2" fmla="val -4544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/>
                <a:t>私が考えました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E404F28E-75FD-ADC9-CAA1-8BC72E557514}"/>
                </a:ext>
              </a:extLst>
            </p:cNvPr>
            <p:cNvSpPr txBox="1"/>
            <p:nvPr/>
          </p:nvSpPr>
          <p:spPr>
            <a:xfrm>
              <a:off x="8749821" y="2331608"/>
              <a:ext cx="3994843" cy="371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14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</a:t>
              </a:r>
              <a:r>
                <a:rPr lang="en-US" altLang="ja-JP" sz="1400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 Deane Brewster Judd </a:t>
              </a:r>
              <a:r>
                <a:rPr lang="en-US" altLang="ja-JP" sz="1400" dirty="0">
                  <a:solidFill>
                    <a:srgbClr val="202122"/>
                  </a:solidFill>
                  <a:latin typeface="Arial" panose="020B0604020202020204" pitchFamily="34" charset="0"/>
                </a:rPr>
                <a:t>(1990</a:t>
              </a:r>
              <a:r>
                <a:rPr lang="en-US" altLang="ja-JP" sz="14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-1972)</a:t>
              </a:r>
              <a:endParaRPr lang="ja-JP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30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vctorgb">
            <a:hlinkClick r:id="" action="ppaction://media"/>
            <a:extLst>
              <a:ext uri="{FF2B5EF4-FFF2-40B4-BE49-F238E27FC236}">
                <a16:creationId xmlns:a16="http://schemas.microsoft.com/office/drawing/2014/main" id="{0D9D06A3-A2FB-811F-9130-D51B0FC7E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57301" y="-1142879"/>
            <a:ext cx="9144000" cy="6858000"/>
          </a:xfrm>
          <a:prstGeom prst="rect">
            <a:avLst/>
          </a:prstGeom>
        </p:spPr>
      </p:pic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8CC8575B-B813-CB32-7CA7-728519EE54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11146"/>
          <a:stretch/>
        </p:blipFill>
        <p:spPr>
          <a:xfrm>
            <a:off x="1579978" y="991780"/>
            <a:ext cx="9032043" cy="6019028"/>
          </a:xfrm>
          <a:prstGeom prst="rect">
            <a:avLst/>
          </a:prstGeom>
        </p:spPr>
      </p:pic>
      <p:pic>
        <p:nvPicPr>
          <p:cNvPr id="4" name="animation">
            <a:hlinkClick r:id="" action="ppaction://media"/>
            <a:extLst>
              <a:ext uri="{FF2B5EF4-FFF2-40B4-BE49-F238E27FC236}">
                <a16:creationId xmlns:a16="http://schemas.microsoft.com/office/drawing/2014/main" id="{E2867AD3-85FA-A392-9B11-28CD7202C390}"/>
              </a:ext>
            </a:extLst>
          </p:cNvPr>
          <p:cNvPicPr>
            <a:picLocks noGrp="1" noChangeAspect="1"/>
          </p:cNvPicPr>
          <p:nvPr>
            <p:ph idx="1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773587" y="1027906"/>
            <a:ext cx="7483522" cy="5612131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D791D4B-F36B-A537-88AA-73762B7A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ニューラルネットワークで色空間を変換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CFF2C0-9FB7-7E2F-9FA0-1F5BCBDC263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err="1"/>
              <a:t>Keras</a:t>
            </a:r>
            <a:r>
              <a:rPr lang="ja-JP" altLang="en-US" dirty="0"/>
              <a:t>を使用</a:t>
            </a:r>
          </a:p>
        </p:txBody>
      </p:sp>
    </p:spTree>
    <p:extLst>
      <p:ext uri="{BB962C8B-B14F-4D97-AF65-F5344CB8AC3E}">
        <p14:creationId xmlns:p14="http://schemas.microsoft.com/office/powerpoint/2010/main" val="22571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78249C-BE8C-EEA5-D4D8-E893A44E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実際に試してみる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8BAE3D-F83A-02F6-7A54-678504862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今日の服はこれで選んできましたみたいなデモができたら面白い</a:t>
            </a:r>
          </a:p>
        </p:txBody>
      </p:sp>
    </p:spTree>
    <p:extLst>
      <p:ext uri="{BB962C8B-B14F-4D97-AF65-F5344CB8AC3E}">
        <p14:creationId xmlns:p14="http://schemas.microsoft.com/office/powerpoint/2010/main" val="174229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5442F1-81B5-8515-5A93-7D4E5182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良かったら触ってみてください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51C5F2-E43A-18EB-0CD6-C83226072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B25A8C-B23E-8392-BC8D-423523A3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02" y="2477294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507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106</Words>
  <Application>Microsoft Office PowerPoint</Application>
  <PresentationFormat>ワイド画面</PresentationFormat>
  <Paragraphs>14</Paragraphs>
  <Slides>5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ColorSuggester</vt:lpstr>
      <vt:lpstr>マンセル色立体とジャッドの色彩論</vt:lpstr>
      <vt:lpstr>ニューラルネットワークで色空間を変換</vt:lpstr>
      <vt:lpstr>実際に試してみる</vt:lpstr>
      <vt:lpstr>良かったら触ってみてください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武田 和樹</dc:creator>
  <cp:lastModifiedBy>タケダ カズキ_4</cp:lastModifiedBy>
  <cp:revision>10</cp:revision>
  <dcterms:created xsi:type="dcterms:W3CDTF">2024-01-17T21:46:07Z</dcterms:created>
  <dcterms:modified xsi:type="dcterms:W3CDTF">2024-01-19T04:00:46Z</dcterms:modified>
</cp:coreProperties>
</file>